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FAEF7-524E-4C05-B24B-468DA2793791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B7A31-34B0-40FE-B255-0A799DF51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6FDED-4013-4B43-89EA-9E190B71BB9B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A78FD-1794-4F71-BE9A-CDE7F97A1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C035-D677-4191-B8E7-A29E4EA3E680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DFA72-D513-4267-A8B7-A0468F230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9A4E5-B438-4011-A3FD-B48BA612E746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04F42-8097-4F31-A9EB-A109B0EFB8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7F821-B0AB-42D9-8E0E-4B2897F931D7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C97CE-EB1E-47BC-B30B-8358C31D5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49CBD-FA90-4EBE-9C32-21D59C968BA5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99CAB-EAF6-406F-88EF-6FB0DFA40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CFB9D-E66F-4B8A-818A-A8660F55B196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D673C-8AFD-4ECF-8E06-6882CD4F0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97DD6-DF34-470A-971A-98352B8AF7F4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3812F-6A30-493D-A72A-A091872A6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908C6-305F-4B4C-A952-BDE4F4E19E75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5716E-74D4-404E-A60A-9178AA4BC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47FE1-AE78-4338-A84E-6BAFF7A44A49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88E6-96D8-4CA7-8A2A-110D8931D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4F643-CF4A-4B63-9D90-A761770D41A9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C0EC-384F-403F-9E27-9A05DCB00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7B61A8-DC7A-40E2-8C9D-4D3CB83C2FD7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94FBEF-D827-451C-93E1-2CBA92325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80" r:id="rId3"/>
    <p:sldLayoutId id="2147483777" r:id="rId4"/>
    <p:sldLayoutId id="2147483776" r:id="rId5"/>
    <p:sldLayoutId id="2147483775" r:id="rId6"/>
    <p:sldLayoutId id="2147483774" r:id="rId7"/>
    <p:sldLayoutId id="2147483773" r:id="rId8"/>
    <p:sldLayoutId id="2147483772" r:id="rId9"/>
    <p:sldLayoutId id="2147483771" r:id="rId10"/>
    <p:sldLayoutId id="21474837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atdollard.com/wp-content/uploads/070804_iraq_oil1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dirty="0" smtClean="0">
                <a:latin typeface="Arial Black" pitchFamily="34" charset="0"/>
              </a:rPr>
              <a:t>Iraq</a:t>
            </a:r>
            <a:endParaRPr lang="en-US" sz="9600" dirty="0">
              <a:latin typeface="Arial Black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r>
              <a:rPr lang="en-US" smtClean="0"/>
              <a:t>Created by Alex Craver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smtClean="0"/>
              <a:t>Web. 24 Mar. 2010. &lt;http://patdollard.com/wp-content/uploads/070804_iraq_oil1.jpg&gt;.</a:t>
            </a:r>
          </a:p>
          <a:p>
            <a:r>
              <a:rPr lang="en-US" sz="2400" smtClean="0"/>
              <a:t>"CIA - The World Factbook -- Iraq." </a:t>
            </a:r>
            <a:r>
              <a:rPr lang="en-US" sz="2400" i="1" smtClean="0"/>
              <a:t>Welcome to the CIA Web Site Central Intelligence Agency</a:t>
            </a:r>
            <a:r>
              <a:rPr lang="en-US" sz="2400" smtClean="0"/>
              <a:t>. Web. 24 Mar. 2010. &lt;https://www.cia.gov/library/publications/the-world-factbook/geos/iz.html&gt;.</a:t>
            </a:r>
          </a:p>
          <a:p>
            <a:r>
              <a:rPr lang="en-US" sz="2400" smtClean="0"/>
              <a:t>"The Associated Press: Secular Challenger Hails Iraq Election Victory." </a:t>
            </a:r>
            <a:r>
              <a:rPr lang="en-US" sz="2400" i="1" smtClean="0"/>
              <a:t>Google</a:t>
            </a:r>
            <a:r>
              <a:rPr lang="en-US" sz="2400" smtClean="0"/>
              <a:t>. Web. 27 Mar. 2010. &lt;http://www.google.com/hostednews/ap/article/ALeqM5hwK_CSpBxsNuVUEaDuOwmSSCiqGwD9EMTQ980&gt;.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Iraq is in the middle east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2 major rivers are the Euphrates and the Tigris.  Both of which run into the Persian Gulf.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Major cities are Baghdad, Mosul, Basra, Kirkuk, Irbil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Iraq is mostly desert. To the north east it becomes more mountainous closer to Iran. Northern Iraq is mountainous.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Total area of 438,317 sq km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Land= 437,367 sq km &amp; water= 950 sq km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Land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876800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Bagdad is the capital of Iraq.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highest point is an unnamed peak with a height of 3,611m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Lowest point is the Persian Gulf at 0m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Natural hazards can occur such as dust storms, sandstorms and floods. </a:t>
            </a:r>
            <a:endParaRPr lang="en-US" dirty="0"/>
          </a:p>
        </p:txBody>
      </p:sp>
      <p:pic>
        <p:nvPicPr>
          <p:cNvPr id="15363" name="Picture 2" descr="http://www.world-geographics.com/cfg/public/_lib/img/maps/middle-east/map_of_ira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524000"/>
            <a:ext cx="4202113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708525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Iraq is mostly desert.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Cool winters with dry, hot, cloudless summers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Northern mountains can have brutally cold winters with heavy snows.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melting snow that runs off the mountains causes extensive flooding in central and southern Iraq.</a:t>
            </a:r>
            <a:endParaRPr lang="en-US" dirty="0"/>
          </a:p>
        </p:txBody>
      </p:sp>
      <p:pic>
        <p:nvPicPr>
          <p:cNvPr id="16387" name="Picture 2" descr="Iraq: Dohuk Province: Snowy mountai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371600"/>
            <a:ext cx="384810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708525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Iraq is now a parliamentary democracy.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Iraq is comprised of  18 governorates (</a:t>
            </a:r>
            <a:r>
              <a:rPr lang="en-US" dirty="0" err="1" smtClean="0"/>
              <a:t>muhafazat</a:t>
            </a:r>
            <a:r>
              <a:rPr lang="en-US" dirty="0" smtClean="0"/>
              <a:t>, singular - </a:t>
            </a:r>
            <a:r>
              <a:rPr lang="en-US" dirty="0" err="1" smtClean="0"/>
              <a:t>muhafazah</a:t>
            </a:r>
            <a:r>
              <a:rPr lang="en-US" dirty="0" smtClean="0"/>
              <a:t>) and 1 region*; Al </a:t>
            </a:r>
            <a:r>
              <a:rPr lang="en-US" dirty="0" err="1" smtClean="0"/>
              <a:t>Anbar</a:t>
            </a:r>
            <a:r>
              <a:rPr lang="en-US" dirty="0" smtClean="0"/>
              <a:t>, Al </a:t>
            </a:r>
            <a:r>
              <a:rPr lang="en-US" dirty="0" err="1" smtClean="0"/>
              <a:t>Basrah</a:t>
            </a:r>
            <a:r>
              <a:rPr lang="en-US" dirty="0" smtClean="0"/>
              <a:t>, Al </a:t>
            </a:r>
            <a:r>
              <a:rPr lang="en-US" dirty="0" err="1" smtClean="0"/>
              <a:t>Muthanna</a:t>
            </a:r>
            <a:r>
              <a:rPr lang="en-US" dirty="0" smtClean="0"/>
              <a:t>, Al </a:t>
            </a:r>
            <a:r>
              <a:rPr lang="en-US" dirty="0" err="1" smtClean="0"/>
              <a:t>Qadisiyah</a:t>
            </a:r>
            <a:r>
              <a:rPr lang="en-US" dirty="0" smtClean="0"/>
              <a:t>, An Najaf, </a:t>
            </a:r>
            <a:r>
              <a:rPr lang="en-US" dirty="0" err="1" smtClean="0"/>
              <a:t>Arbil</a:t>
            </a:r>
            <a:r>
              <a:rPr lang="en-US" dirty="0" smtClean="0"/>
              <a:t>, As </a:t>
            </a:r>
            <a:r>
              <a:rPr lang="en-US" dirty="0" err="1" smtClean="0"/>
              <a:t>Sulaymaniyah</a:t>
            </a:r>
            <a:r>
              <a:rPr lang="en-US" dirty="0" smtClean="0"/>
              <a:t>, At </a:t>
            </a:r>
            <a:r>
              <a:rPr lang="en-US" dirty="0" err="1" smtClean="0"/>
              <a:t>Ta'mim</a:t>
            </a:r>
            <a:r>
              <a:rPr lang="en-US" dirty="0" smtClean="0"/>
              <a:t>, </a:t>
            </a:r>
            <a:r>
              <a:rPr lang="en-US" dirty="0" err="1" smtClean="0"/>
              <a:t>Babil</a:t>
            </a:r>
            <a:r>
              <a:rPr lang="en-US" dirty="0" smtClean="0"/>
              <a:t>, Baghdad, </a:t>
            </a:r>
            <a:r>
              <a:rPr lang="en-US" dirty="0" err="1" smtClean="0"/>
              <a:t>Dahuk</a:t>
            </a:r>
            <a:r>
              <a:rPr lang="en-US" dirty="0" smtClean="0"/>
              <a:t>, </a:t>
            </a:r>
            <a:r>
              <a:rPr lang="en-US" dirty="0" err="1" smtClean="0"/>
              <a:t>Dhi</a:t>
            </a:r>
            <a:r>
              <a:rPr lang="en-US" dirty="0" smtClean="0"/>
              <a:t> </a:t>
            </a:r>
            <a:r>
              <a:rPr lang="en-US" dirty="0" err="1" smtClean="0"/>
              <a:t>Qar</a:t>
            </a:r>
            <a:r>
              <a:rPr lang="en-US" dirty="0" smtClean="0"/>
              <a:t>, </a:t>
            </a:r>
            <a:r>
              <a:rPr lang="en-US" dirty="0" err="1" smtClean="0"/>
              <a:t>Diyala</a:t>
            </a:r>
            <a:r>
              <a:rPr lang="en-US" dirty="0" smtClean="0"/>
              <a:t>, Karbala', Kurdistan Regional Government*, </a:t>
            </a:r>
            <a:r>
              <a:rPr lang="en-US" dirty="0" err="1" smtClean="0"/>
              <a:t>Maysan</a:t>
            </a:r>
            <a:r>
              <a:rPr lang="en-US" dirty="0" smtClean="0"/>
              <a:t>, </a:t>
            </a:r>
            <a:r>
              <a:rPr lang="en-US" dirty="0" err="1" smtClean="0"/>
              <a:t>Ninawa</a:t>
            </a:r>
            <a:r>
              <a:rPr lang="en-US" dirty="0" smtClean="0"/>
              <a:t>, </a:t>
            </a:r>
            <a:r>
              <a:rPr lang="en-US" dirty="0" err="1" smtClean="0"/>
              <a:t>Salah</a:t>
            </a:r>
            <a:r>
              <a:rPr lang="en-US" dirty="0" smtClean="0"/>
              <a:t> ad Din, and </a:t>
            </a:r>
            <a:r>
              <a:rPr lang="en-US" dirty="0" err="1" smtClean="0"/>
              <a:t>Wasit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pic>
        <p:nvPicPr>
          <p:cNvPr id="17411" name="Picture 2" descr="http://www.unc.edu/~sstaff/images/downtownBaghda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219200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www.uscrusade.com/img/p5tg6i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962400"/>
            <a:ext cx="40386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History &amp; Current Events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Iraq just recently had its election for their prime minister position.  </a:t>
            </a:r>
          </a:p>
          <a:p>
            <a:r>
              <a:rPr lang="en-US" smtClean="0"/>
              <a:t>Former prime minister said that he just wants the nation to be restored to an Arab and Muslim safe haven after many years of war.</a:t>
            </a:r>
          </a:p>
          <a:p>
            <a:r>
              <a:rPr lang="en-US" smtClean="0"/>
              <a:t>Allawi's Iraqiya bloc came out the top vote-getter in March 7 parliamentary elections.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0"/>
            <a:ext cx="4343400" cy="4708525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Decreased attacks and an improved security environment are helping the economy grow.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Iraq’s government is trying to pass major policies to reform and develop the nation’s oil reserves.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Export partners: US 38.6%, India 12.2%, Italy 9.8%, South Korea 7.1% (As of 2008)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pic>
        <p:nvPicPr>
          <p:cNvPr id="19459" name="Picture 2" descr="070804_iraq_oil1.jpg">
            <a:hlinkClick r:id="rId2" tooltip="070804_iraq_oil1.jpg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133600"/>
            <a:ext cx="42862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 of July 2009, there were 28,945,569 citizens.</a:t>
            </a:r>
          </a:p>
          <a:p>
            <a:r>
              <a:rPr lang="en-US" smtClean="0"/>
              <a:t>0-14 years: 38.8% (male 5,711,187/female 5,514,794)</a:t>
            </a:r>
          </a:p>
          <a:p>
            <a:r>
              <a:rPr lang="en-US" smtClean="0"/>
              <a:t>15-64 years: 58.2% (male 8,535,550/female 8,303,942)</a:t>
            </a:r>
          </a:p>
          <a:p>
            <a:r>
              <a:rPr lang="en-US" smtClean="0"/>
              <a:t>65 years and over: 3% (male 410,395/female 469,701)</a:t>
            </a:r>
          </a:p>
          <a:p>
            <a:r>
              <a:rPr lang="en-US" smtClean="0"/>
              <a:t>Muslim 97% (Shia 60%-65%, Sunni 32%-37%), Christian or other 3%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Places to Visit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708525"/>
          </a:xfrm>
        </p:spPr>
        <p:txBody>
          <a:bodyPr/>
          <a:lstStyle/>
          <a:p>
            <a:r>
              <a:rPr lang="en-US" smtClean="0"/>
              <a:t>When in Iraq, visit the city of Bagdad.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- Capitol city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- Many temples and squares to walk around and enjoy the architecture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38100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387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Apex</vt:lpstr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Iraq</dc:title>
  <dc:creator>alexandermcraver</dc:creator>
  <cp:lastModifiedBy>Craver Family Room</cp:lastModifiedBy>
  <cp:revision>16</cp:revision>
  <dcterms:created xsi:type="dcterms:W3CDTF">2010-03-17T16:19:23Z</dcterms:created>
  <dcterms:modified xsi:type="dcterms:W3CDTF">2010-03-27T13:26:45Z</dcterms:modified>
</cp:coreProperties>
</file>